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2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4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35AD-E5AB-43AC-BFA1-BC103D7CA7B0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5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Chiba</a:t>
            </a:r>
            <a:r>
              <a:rPr lang="ja-JP" altLang="en-US"/>
              <a:t> </a:t>
            </a:r>
            <a:r>
              <a:rPr kumimoji="1" lang="en-US" altLang="ja-JP" smtClean="0"/>
              <a:t>campaign </a:t>
            </a:r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08943"/>
            <a:ext cx="9144000" cy="1655762"/>
          </a:xfrm>
        </p:spPr>
        <p:txBody>
          <a:bodyPr/>
          <a:lstStyle/>
          <a:p>
            <a:pPr algn="r"/>
            <a:r>
              <a:rPr kumimoji="1" lang="en-US" altLang="ja-JP" dirty="0" smtClean="0"/>
              <a:t>Yamaguchi </a:t>
            </a:r>
            <a:r>
              <a:rPr kumimoji="1" lang="en-US" altLang="ja-JP" dirty="0" err="1" smtClean="0"/>
              <a:t>Kodai</a:t>
            </a:r>
            <a:endParaRPr kumimoji="1" lang="en-US" altLang="ja-JP" dirty="0" smtClean="0"/>
          </a:p>
          <a:p>
            <a:pPr algn="r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20</a:t>
            </a:r>
            <a:r>
              <a:rPr lang="ja-JP" altLang="en-US" dirty="0" smtClean="0"/>
              <a:t>日更新</a:t>
            </a:r>
            <a:endParaRPr lang="en-US" altLang="ja-JP" dirty="0" smtClean="0"/>
          </a:p>
          <a:p>
            <a:pPr algn="r"/>
            <a:r>
              <a:rPr kumimoji="1" lang="en-US" altLang="ja-JP" dirty="0" smtClean="0"/>
              <a:t>DN=324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8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Direction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04" y="1187117"/>
            <a:ext cx="6931192" cy="5198393"/>
          </a:xfrm>
        </p:spPr>
      </p:pic>
    </p:spTree>
    <p:extLst>
      <p:ext uri="{BB962C8B-B14F-4D97-AF65-F5344CB8AC3E}">
        <p14:creationId xmlns:p14="http://schemas.microsoft.com/office/powerpoint/2010/main" val="3537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Speed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19" y="1345302"/>
            <a:ext cx="6752362" cy="5064271"/>
          </a:xfrm>
        </p:spPr>
      </p:pic>
    </p:spTree>
    <p:extLst>
      <p:ext uri="{BB962C8B-B14F-4D97-AF65-F5344CB8AC3E}">
        <p14:creationId xmlns:p14="http://schemas.microsoft.com/office/powerpoint/2010/main" val="1669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154" y="1131762"/>
            <a:ext cx="7015692" cy="5261768"/>
          </a:xfrm>
        </p:spPr>
      </p:pic>
    </p:spTree>
    <p:extLst>
      <p:ext uri="{BB962C8B-B14F-4D97-AF65-F5344CB8AC3E}">
        <p14:creationId xmlns:p14="http://schemas.microsoft.com/office/powerpoint/2010/main" val="16024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dirty="0" smtClean="0"/>
              <a:t>SSA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91" y="1161841"/>
            <a:ext cx="6911418" cy="5183563"/>
          </a:xfrm>
        </p:spPr>
      </p:pic>
    </p:spTree>
    <p:extLst>
      <p:ext uri="{BB962C8B-B14F-4D97-AF65-F5344CB8AC3E}">
        <p14:creationId xmlns:p14="http://schemas.microsoft.com/office/powerpoint/2010/main" val="12552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0" y="1360363"/>
            <a:ext cx="6775060" cy="5081294"/>
          </a:xfrm>
        </p:spPr>
      </p:pic>
    </p:spTree>
    <p:extLst>
      <p:ext uri="{BB962C8B-B14F-4D97-AF65-F5344CB8AC3E}">
        <p14:creationId xmlns:p14="http://schemas.microsoft.com/office/powerpoint/2010/main" val="3394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72" y="1141790"/>
            <a:ext cx="7017056" cy="5262791"/>
          </a:xfrm>
        </p:spPr>
      </p:pic>
    </p:spTree>
    <p:extLst>
      <p:ext uri="{BB962C8B-B14F-4D97-AF65-F5344CB8AC3E}">
        <p14:creationId xmlns:p14="http://schemas.microsoft.com/office/powerpoint/2010/main" val="15986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1" y="1207962"/>
            <a:ext cx="6903397" cy="5177547"/>
          </a:xfrm>
        </p:spPr>
      </p:pic>
    </p:spTree>
    <p:extLst>
      <p:ext uri="{BB962C8B-B14F-4D97-AF65-F5344CB8AC3E}">
        <p14:creationId xmlns:p14="http://schemas.microsoft.com/office/powerpoint/2010/main" val="1582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37" y="1232025"/>
            <a:ext cx="6731278" cy="5048459"/>
          </a:xfrm>
        </p:spPr>
      </p:pic>
    </p:spTree>
    <p:extLst>
      <p:ext uri="{BB962C8B-B14F-4D97-AF65-F5344CB8AC3E}">
        <p14:creationId xmlns:p14="http://schemas.microsoft.com/office/powerpoint/2010/main" val="2086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BC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4" y="1066800"/>
            <a:ext cx="7090610" cy="5317957"/>
          </a:xfrm>
        </p:spPr>
      </p:pic>
    </p:spTree>
    <p:extLst>
      <p:ext uri="{BB962C8B-B14F-4D97-AF65-F5344CB8AC3E}">
        <p14:creationId xmlns:p14="http://schemas.microsoft.com/office/powerpoint/2010/main" val="2407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BC/PM2.5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887" y="1227220"/>
            <a:ext cx="7070225" cy="5302668"/>
          </a:xfrm>
        </p:spPr>
      </p:pic>
    </p:spTree>
    <p:extLst>
      <p:ext uri="{BB962C8B-B14F-4D97-AF65-F5344CB8AC3E}">
        <p14:creationId xmlns:p14="http://schemas.microsoft.com/office/powerpoint/2010/main" val="2652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58</Words>
  <Application>Microsoft Office PowerPoint</Application>
  <PresentationFormat>ワイド画面</PresentationFormat>
  <Paragraphs>14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Chiba campaign 2019</vt:lpstr>
      <vt:lpstr>AOD (380,500,870 nm)</vt:lpstr>
      <vt:lpstr>SSA (380,500,870 nm)</vt:lpstr>
      <vt:lpstr>AAOD (380,500,870 nm)</vt:lpstr>
      <vt:lpstr>AE</vt:lpstr>
      <vt:lpstr>AAE (340~870 nm)</vt:lpstr>
      <vt:lpstr>PM2.5 (1h)</vt:lpstr>
      <vt:lpstr>AOD(500 nm) and BC (1h)</vt:lpstr>
      <vt:lpstr>BC/PM2.5 (1h)</vt:lpstr>
      <vt:lpstr>Wind Direction (1h)</vt:lpstr>
      <vt:lpstr>Wind Speed (1h)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Chiba-campaign</dc:title>
  <dc:creator>Hewlett-Packard Company</dc:creator>
  <cp:lastModifiedBy>Hewlett-Packard Company</cp:lastModifiedBy>
  <cp:revision>6</cp:revision>
  <dcterms:created xsi:type="dcterms:W3CDTF">2019-11-19T11:45:27Z</dcterms:created>
  <dcterms:modified xsi:type="dcterms:W3CDTF">2019-11-20T07:42:21Z</dcterms:modified>
</cp:coreProperties>
</file>