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20</a:t>
            </a:r>
            <a:r>
              <a:rPr lang="ja-JP" altLang="en-US" dirty="0" smtClean="0"/>
              <a:t>日更新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DN=324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4" y="1187117"/>
            <a:ext cx="6931192" cy="5198393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19" y="1345302"/>
            <a:ext cx="6752362" cy="5064271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4" y="1131762"/>
            <a:ext cx="7015692" cy="5261768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8" cy="5183563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0" y="1360363"/>
            <a:ext cx="6775060" cy="5081294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2" y="1141790"/>
            <a:ext cx="7017056" cy="5262791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1" y="1207962"/>
            <a:ext cx="6903397" cy="5177547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8" cy="5048459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10" cy="5317957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7" y="1227220"/>
            <a:ext cx="7070225" cy="5302668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ワイド画面</PresentationFormat>
  <Paragraphs>14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AE</vt:lpstr>
      <vt:lpstr>AAE (340~870 nm)</vt:lpstr>
      <vt:lpstr>PM2.5 (1h)</vt:lpstr>
      <vt:lpstr>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6</cp:revision>
  <dcterms:created xsi:type="dcterms:W3CDTF">2019-11-19T11:45:27Z</dcterms:created>
  <dcterms:modified xsi:type="dcterms:W3CDTF">2019-11-20T07:42:21Z</dcterms:modified>
</cp:coreProperties>
</file>